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75" r:id="rId4"/>
    <p:sldId id="274" r:id="rId5"/>
    <p:sldId id="27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62D2E-421F-4EAB-9408-3E4D7C0E9A1D}" v="789" dt="2023-01-02T01:08:29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4AF62D2E-421F-4EAB-9408-3E4D7C0E9A1D}"/>
    <pc:docChg chg="undo custSel addSld delSld modSld sldOrd">
      <pc:chgData name="Michael Kuniega" userId="999f7fd1-0dc3-4cba-81fd-6a42a8d75a98" providerId="ADAL" clId="{4AF62D2E-421F-4EAB-9408-3E4D7C0E9A1D}" dt="2023-01-13T02:02:26.961" v="2210" actId="20577"/>
      <pc:docMkLst>
        <pc:docMk/>
      </pc:docMkLst>
      <pc:sldChg chg="modSp mod">
        <pc:chgData name="Michael Kuniega" userId="999f7fd1-0dc3-4cba-81fd-6a42a8d75a98" providerId="ADAL" clId="{4AF62D2E-421F-4EAB-9408-3E4D7C0E9A1D}" dt="2023-01-13T02:02:26.961" v="2210" actId="20577"/>
        <pc:sldMkLst>
          <pc:docMk/>
          <pc:sldMk cId="622578097" sldId="257"/>
        </pc:sldMkLst>
        <pc:spChg chg="mod">
          <ac:chgData name="Michael Kuniega" userId="999f7fd1-0dc3-4cba-81fd-6a42a8d75a98" providerId="ADAL" clId="{4AF62D2E-421F-4EAB-9408-3E4D7C0E9A1D}" dt="2023-01-13T02:02:26.961" v="2210" actId="20577"/>
          <ac:spMkLst>
            <pc:docMk/>
            <pc:sldMk cId="622578097" sldId="257"/>
            <ac:spMk id="4" creationId="{582BCDDF-831B-E125-2B39-D345DBBF73B6}"/>
          </ac:spMkLst>
        </pc:spChg>
      </pc:sldChg>
      <pc:sldChg chg="addSp delSp modSp mod ord">
        <pc:chgData name="Michael Kuniega" userId="999f7fd1-0dc3-4cba-81fd-6a42a8d75a98" providerId="ADAL" clId="{4AF62D2E-421F-4EAB-9408-3E4D7C0E9A1D}" dt="2023-01-02T00:58:03.836" v="1840" actId="1076"/>
        <pc:sldMkLst>
          <pc:docMk/>
          <pc:sldMk cId="0" sldId="260"/>
        </pc:sldMkLst>
        <pc:spChg chg="add mod">
          <ac:chgData name="Michael Kuniega" userId="999f7fd1-0dc3-4cba-81fd-6a42a8d75a98" providerId="ADAL" clId="{4AF62D2E-421F-4EAB-9408-3E4D7C0E9A1D}" dt="2023-01-02T00:56:28.416" v="1831" actId="1076"/>
          <ac:spMkLst>
            <pc:docMk/>
            <pc:sldMk cId="0" sldId="260"/>
            <ac:spMk id="2" creationId="{2E29D322-F67B-C748-9DE7-561DA2FC9CA5}"/>
          </ac:spMkLst>
        </pc:spChg>
        <pc:spChg chg="add del mod">
          <ac:chgData name="Michael Kuniega" userId="999f7fd1-0dc3-4cba-81fd-6a42a8d75a98" providerId="ADAL" clId="{4AF62D2E-421F-4EAB-9408-3E4D7C0E9A1D}" dt="2023-01-02T00:47:08.879" v="1502"/>
          <ac:spMkLst>
            <pc:docMk/>
            <pc:sldMk cId="0" sldId="260"/>
            <ac:spMk id="3" creationId="{202654B9-7C63-E45C-DBB0-0C5EB774F81A}"/>
          </ac:spMkLst>
        </pc:spChg>
        <pc:spChg chg="add mod">
          <ac:chgData name="Michael Kuniega" userId="999f7fd1-0dc3-4cba-81fd-6a42a8d75a98" providerId="ADAL" clId="{4AF62D2E-421F-4EAB-9408-3E4D7C0E9A1D}" dt="2023-01-02T00:56:37.533" v="1833" actId="14100"/>
          <ac:spMkLst>
            <pc:docMk/>
            <pc:sldMk cId="0" sldId="260"/>
            <ac:spMk id="4" creationId="{C4F21848-FF91-7E56-0B00-B60723ACC41C}"/>
          </ac:spMkLst>
        </pc:spChg>
        <pc:spChg chg="add mod">
          <ac:chgData name="Michael Kuniega" userId="999f7fd1-0dc3-4cba-81fd-6a42a8d75a98" providerId="ADAL" clId="{4AF62D2E-421F-4EAB-9408-3E4D7C0E9A1D}" dt="2023-01-02T00:56:55.326" v="1836" actId="14100"/>
          <ac:spMkLst>
            <pc:docMk/>
            <pc:sldMk cId="0" sldId="260"/>
            <ac:spMk id="5" creationId="{765C16CB-5175-79FC-11C3-6D2384B5FF04}"/>
          </ac:spMkLst>
        </pc:spChg>
        <pc:spChg chg="mod">
          <ac:chgData name="Michael Kuniega" userId="999f7fd1-0dc3-4cba-81fd-6a42a8d75a98" providerId="ADAL" clId="{4AF62D2E-421F-4EAB-9408-3E4D7C0E9A1D}" dt="2023-01-02T00:56:42.757" v="1834" actId="1076"/>
          <ac:spMkLst>
            <pc:docMk/>
            <pc:sldMk cId="0" sldId="260"/>
            <ac:spMk id="6" creationId="{8819172B-8382-555D-290D-2699A760B94B}"/>
          </ac:spMkLst>
        </pc:spChg>
        <pc:spChg chg="del mod">
          <ac:chgData name="Michael Kuniega" userId="999f7fd1-0dc3-4cba-81fd-6a42a8d75a98" providerId="ADAL" clId="{4AF62D2E-421F-4EAB-9408-3E4D7C0E9A1D}" dt="2023-01-02T00:37:38.939" v="1251" actId="478"/>
          <ac:spMkLst>
            <pc:docMk/>
            <pc:sldMk cId="0" sldId="260"/>
            <ac:spMk id="5122" creationId="{8D54A070-DFD4-452C-8979-80F5CD7E244D}"/>
          </ac:spMkLst>
        </pc:spChg>
        <pc:spChg chg="mod">
          <ac:chgData name="Michael Kuniega" userId="999f7fd1-0dc3-4cba-81fd-6a42a8d75a98" providerId="ADAL" clId="{4AF62D2E-421F-4EAB-9408-3E4D7C0E9A1D}" dt="2023-01-02T00:38:20.654" v="1274" actId="115"/>
          <ac:spMkLst>
            <pc:docMk/>
            <pc:sldMk cId="0" sldId="260"/>
            <ac:spMk id="5123" creationId="{02D61577-195D-4EF5-88BC-F9BDD896572E}"/>
          </ac:spMkLst>
        </pc:spChg>
        <pc:picChg chg="add mod">
          <ac:chgData name="Michael Kuniega" userId="999f7fd1-0dc3-4cba-81fd-6a42a8d75a98" providerId="ADAL" clId="{4AF62D2E-421F-4EAB-9408-3E4D7C0E9A1D}" dt="2023-01-02T00:58:03.836" v="1840" actId="1076"/>
          <ac:picMkLst>
            <pc:docMk/>
            <pc:sldMk cId="0" sldId="260"/>
            <ac:picMk id="7" creationId="{2F7ED3BC-5A34-CAA4-32E8-9BA23C371CCB}"/>
          </ac:picMkLst>
        </pc:picChg>
      </pc:sldChg>
      <pc:sldChg chg="del ord">
        <pc:chgData name="Michael Kuniega" userId="999f7fd1-0dc3-4cba-81fd-6a42a8d75a98" providerId="ADAL" clId="{4AF62D2E-421F-4EAB-9408-3E4D7C0E9A1D}" dt="2023-01-01T23:02:24.732" v="168" actId="47"/>
        <pc:sldMkLst>
          <pc:docMk/>
          <pc:sldMk cId="1819291116" sldId="261"/>
        </pc:sldMkLst>
      </pc:sldChg>
      <pc:sldChg chg="addSp delSp modSp new mod setBg">
        <pc:chgData name="Michael Kuniega" userId="999f7fd1-0dc3-4cba-81fd-6a42a8d75a98" providerId="ADAL" clId="{4AF62D2E-421F-4EAB-9408-3E4D7C0E9A1D}" dt="2023-01-01T22:58:36.493" v="154" actId="1076"/>
        <pc:sldMkLst>
          <pc:docMk/>
          <pc:sldMk cId="240713872" sldId="262"/>
        </pc:sldMkLst>
        <pc:spChg chg="add mod">
          <ac:chgData name="Michael Kuniega" userId="999f7fd1-0dc3-4cba-81fd-6a42a8d75a98" providerId="ADAL" clId="{4AF62D2E-421F-4EAB-9408-3E4D7C0E9A1D}" dt="2023-01-01T22:54:10.814" v="101" actId="14100"/>
          <ac:spMkLst>
            <pc:docMk/>
            <pc:sldMk cId="240713872" sldId="262"/>
            <ac:spMk id="3" creationId="{B2858216-DB73-6CD1-EC9C-D76E4670370E}"/>
          </ac:spMkLst>
        </pc:spChg>
        <pc:spChg chg="add del mod">
          <ac:chgData name="Michael Kuniega" userId="999f7fd1-0dc3-4cba-81fd-6a42a8d75a98" providerId="ADAL" clId="{4AF62D2E-421F-4EAB-9408-3E4D7C0E9A1D}" dt="2023-01-01T22:57:45.078" v="112" actId="478"/>
          <ac:spMkLst>
            <pc:docMk/>
            <pc:sldMk cId="240713872" sldId="262"/>
            <ac:spMk id="4" creationId="{8EAF532D-867C-9B8A-074A-9E9C6881DFA7}"/>
          </ac:spMkLst>
        </pc:spChg>
        <pc:spChg chg="add mod">
          <ac:chgData name="Michael Kuniega" userId="999f7fd1-0dc3-4cba-81fd-6a42a8d75a98" providerId="ADAL" clId="{4AF62D2E-421F-4EAB-9408-3E4D7C0E9A1D}" dt="2023-01-01T22:58:36.493" v="154" actId="1076"/>
          <ac:spMkLst>
            <pc:docMk/>
            <pc:sldMk cId="240713872" sldId="262"/>
            <ac:spMk id="5" creationId="{17398004-FB0A-51A6-0A87-90A8906BF2D1}"/>
          </ac:spMkLst>
        </pc:spChg>
        <pc:picChg chg="add mod">
          <ac:chgData name="Michael Kuniega" userId="999f7fd1-0dc3-4cba-81fd-6a42a8d75a98" providerId="ADAL" clId="{4AF62D2E-421F-4EAB-9408-3E4D7C0E9A1D}" dt="2023-01-01T22:53:31.654" v="70" actId="1076"/>
          <ac:picMkLst>
            <pc:docMk/>
            <pc:sldMk cId="240713872" sldId="262"/>
            <ac:picMk id="2" creationId="{DD3CBFD8-A6E9-63C0-D029-049DDC2F72A1}"/>
          </ac:picMkLst>
        </pc:picChg>
      </pc:sldChg>
      <pc:sldChg chg="del">
        <pc:chgData name="Michael Kuniega" userId="999f7fd1-0dc3-4cba-81fd-6a42a8d75a98" providerId="ADAL" clId="{4AF62D2E-421F-4EAB-9408-3E4D7C0E9A1D}" dt="2023-01-01T22:37:51.022" v="62" actId="47"/>
        <pc:sldMkLst>
          <pc:docMk/>
          <pc:sldMk cId="1251600174" sldId="262"/>
        </pc:sldMkLst>
      </pc:sldChg>
      <pc:sldChg chg="modSp add mod">
        <pc:chgData name="Michael Kuniega" userId="999f7fd1-0dc3-4cba-81fd-6a42a8d75a98" providerId="ADAL" clId="{4AF62D2E-421F-4EAB-9408-3E4D7C0E9A1D}" dt="2023-01-01T22:58:57.524" v="161" actId="20577"/>
        <pc:sldMkLst>
          <pc:docMk/>
          <pc:sldMk cId="1097585884" sldId="263"/>
        </pc:sldMkLst>
        <pc:spChg chg="mod">
          <ac:chgData name="Michael Kuniega" userId="999f7fd1-0dc3-4cba-81fd-6a42a8d75a98" providerId="ADAL" clId="{4AF62D2E-421F-4EAB-9408-3E4D7C0E9A1D}" dt="2023-01-01T22:58:57.524" v="161" actId="20577"/>
          <ac:spMkLst>
            <pc:docMk/>
            <pc:sldMk cId="1097585884" sldId="263"/>
            <ac:spMk id="3" creationId="{B2858216-DB73-6CD1-EC9C-D76E4670370E}"/>
          </ac:spMkLst>
        </pc:spChg>
        <pc:spChg chg="mod">
          <ac:chgData name="Michael Kuniega" userId="999f7fd1-0dc3-4cba-81fd-6a42a8d75a98" providerId="ADAL" clId="{4AF62D2E-421F-4EAB-9408-3E4D7C0E9A1D}" dt="2023-01-01T22:58:53.299" v="159" actId="20577"/>
          <ac:spMkLst>
            <pc:docMk/>
            <pc:sldMk cId="1097585884" sldId="263"/>
            <ac:spMk id="5" creationId="{17398004-FB0A-51A6-0A87-90A8906BF2D1}"/>
          </ac:spMkLst>
        </pc:spChg>
      </pc:sldChg>
      <pc:sldChg chg="del">
        <pc:chgData name="Michael Kuniega" userId="999f7fd1-0dc3-4cba-81fd-6a42a8d75a98" providerId="ADAL" clId="{4AF62D2E-421F-4EAB-9408-3E4D7C0E9A1D}" dt="2023-01-01T22:37:40.038" v="46" actId="47"/>
        <pc:sldMkLst>
          <pc:docMk/>
          <pc:sldMk cId="1153654707" sldId="263"/>
        </pc:sldMkLst>
      </pc:sldChg>
      <pc:sldChg chg="del">
        <pc:chgData name="Michael Kuniega" userId="999f7fd1-0dc3-4cba-81fd-6a42a8d75a98" providerId="ADAL" clId="{4AF62D2E-421F-4EAB-9408-3E4D7C0E9A1D}" dt="2023-01-01T22:37:50.532" v="61" actId="47"/>
        <pc:sldMkLst>
          <pc:docMk/>
          <pc:sldMk cId="9587628" sldId="264"/>
        </pc:sldMkLst>
      </pc:sldChg>
      <pc:sldChg chg="modSp add mod">
        <pc:chgData name="Michael Kuniega" userId="999f7fd1-0dc3-4cba-81fd-6a42a8d75a98" providerId="ADAL" clId="{4AF62D2E-421F-4EAB-9408-3E4D7C0E9A1D}" dt="2023-01-01T22:59:54.214" v="166" actId="20577"/>
        <pc:sldMkLst>
          <pc:docMk/>
          <pc:sldMk cId="3050904192" sldId="264"/>
        </pc:sldMkLst>
        <pc:spChg chg="mod">
          <ac:chgData name="Michael Kuniega" userId="999f7fd1-0dc3-4cba-81fd-6a42a8d75a98" providerId="ADAL" clId="{4AF62D2E-421F-4EAB-9408-3E4D7C0E9A1D}" dt="2023-01-01T22:59:50.763" v="164" actId="20577"/>
          <ac:spMkLst>
            <pc:docMk/>
            <pc:sldMk cId="3050904192" sldId="264"/>
            <ac:spMk id="3" creationId="{B2858216-DB73-6CD1-EC9C-D76E4670370E}"/>
          </ac:spMkLst>
        </pc:spChg>
        <pc:spChg chg="mod">
          <ac:chgData name="Michael Kuniega" userId="999f7fd1-0dc3-4cba-81fd-6a42a8d75a98" providerId="ADAL" clId="{4AF62D2E-421F-4EAB-9408-3E4D7C0E9A1D}" dt="2023-01-01T22:59:54.214" v="166" actId="20577"/>
          <ac:spMkLst>
            <pc:docMk/>
            <pc:sldMk cId="3050904192" sldId="264"/>
            <ac:spMk id="5" creationId="{17398004-FB0A-51A6-0A87-90A8906BF2D1}"/>
          </ac:spMkLst>
        </pc:spChg>
      </pc:sldChg>
      <pc:sldChg chg="addSp delSp modSp add mod">
        <pc:chgData name="Michael Kuniega" userId="999f7fd1-0dc3-4cba-81fd-6a42a8d75a98" providerId="ADAL" clId="{4AF62D2E-421F-4EAB-9408-3E4D7C0E9A1D}" dt="2023-01-01T23:15:20.372" v="206" actId="6549"/>
        <pc:sldMkLst>
          <pc:docMk/>
          <pc:sldMk cId="906881073" sldId="265"/>
        </pc:sldMkLst>
        <pc:spChg chg="mod">
          <ac:chgData name="Michael Kuniega" userId="999f7fd1-0dc3-4cba-81fd-6a42a8d75a98" providerId="ADAL" clId="{4AF62D2E-421F-4EAB-9408-3E4D7C0E9A1D}" dt="2023-01-01T23:13:35.713" v="190" actId="404"/>
          <ac:spMkLst>
            <pc:docMk/>
            <pc:sldMk cId="906881073" sldId="265"/>
            <ac:spMk id="3" creationId="{B2858216-DB73-6CD1-EC9C-D76E4670370E}"/>
          </ac:spMkLst>
        </pc:spChg>
        <pc:spChg chg="mod">
          <ac:chgData name="Michael Kuniega" userId="999f7fd1-0dc3-4cba-81fd-6a42a8d75a98" providerId="ADAL" clId="{4AF62D2E-421F-4EAB-9408-3E4D7C0E9A1D}" dt="2023-01-01T23:15:20.372" v="206" actId="6549"/>
          <ac:spMkLst>
            <pc:docMk/>
            <pc:sldMk cId="906881073" sldId="265"/>
            <ac:spMk id="5" creationId="{17398004-FB0A-51A6-0A87-90A8906BF2D1}"/>
          </ac:spMkLst>
        </pc:spChg>
        <pc:spChg chg="add mod">
          <ac:chgData name="Michael Kuniega" userId="999f7fd1-0dc3-4cba-81fd-6a42a8d75a98" providerId="ADAL" clId="{4AF62D2E-421F-4EAB-9408-3E4D7C0E9A1D}" dt="2023-01-01T23:14:20.049" v="203" actId="1036"/>
          <ac:spMkLst>
            <pc:docMk/>
            <pc:sldMk cId="906881073" sldId="265"/>
            <ac:spMk id="7" creationId="{61DD22D9-BB2B-330F-3A73-A6B8630EBC6C}"/>
          </ac:spMkLst>
        </pc:spChg>
        <pc:spChg chg="add mod">
          <ac:chgData name="Michael Kuniega" userId="999f7fd1-0dc3-4cba-81fd-6a42a8d75a98" providerId="ADAL" clId="{4AF62D2E-421F-4EAB-9408-3E4D7C0E9A1D}" dt="2023-01-01T23:14:15.707" v="199" actId="1036"/>
          <ac:spMkLst>
            <pc:docMk/>
            <pc:sldMk cId="906881073" sldId="265"/>
            <ac:spMk id="8" creationId="{339D6E6E-6E3B-C508-C0CC-6CA88C5DE1EB}"/>
          </ac:spMkLst>
        </pc:spChg>
        <pc:picChg chg="del">
          <ac:chgData name="Michael Kuniega" userId="999f7fd1-0dc3-4cba-81fd-6a42a8d75a98" providerId="ADAL" clId="{4AF62D2E-421F-4EAB-9408-3E4D7C0E9A1D}" dt="2023-01-01T23:02:31.027" v="171" actId="478"/>
          <ac:picMkLst>
            <pc:docMk/>
            <pc:sldMk cId="906881073" sldId="265"/>
            <ac:picMk id="2" creationId="{DD3CBFD8-A6E9-63C0-D029-049DDC2F72A1}"/>
          </ac:picMkLst>
        </pc:picChg>
        <pc:picChg chg="add mod">
          <ac:chgData name="Michael Kuniega" userId="999f7fd1-0dc3-4cba-81fd-6a42a8d75a98" providerId="ADAL" clId="{4AF62D2E-421F-4EAB-9408-3E4D7C0E9A1D}" dt="2023-01-01T23:13:29.771" v="188" actId="1076"/>
          <ac:picMkLst>
            <pc:docMk/>
            <pc:sldMk cId="906881073" sldId="265"/>
            <ac:picMk id="6" creationId="{4B0E2607-9529-7B3C-6871-B8F13E871F09}"/>
          </ac:picMkLst>
        </pc:picChg>
      </pc:sldChg>
      <pc:sldChg chg="del">
        <pc:chgData name="Michael Kuniega" userId="999f7fd1-0dc3-4cba-81fd-6a42a8d75a98" providerId="ADAL" clId="{4AF62D2E-421F-4EAB-9408-3E4D7C0E9A1D}" dt="2023-01-01T22:37:50.197" v="60" actId="47"/>
        <pc:sldMkLst>
          <pc:docMk/>
          <pc:sldMk cId="3205248285" sldId="266"/>
        </pc:sldMkLst>
      </pc:sldChg>
      <pc:sldChg chg="addSp delSp modSp add mod">
        <pc:chgData name="Michael Kuniega" userId="999f7fd1-0dc3-4cba-81fd-6a42a8d75a98" providerId="ADAL" clId="{4AF62D2E-421F-4EAB-9408-3E4D7C0E9A1D}" dt="2023-01-01T23:21:03.807" v="276" actId="1076"/>
        <pc:sldMkLst>
          <pc:docMk/>
          <pc:sldMk cId="4250980334" sldId="266"/>
        </pc:sldMkLst>
        <pc:spChg chg="mod">
          <ac:chgData name="Michael Kuniega" userId="999f7fd1-0dc3-4cba-81fd-6a42a8d75a98" providerId="ADAL" clId="{4AF62D2E-421F-4EAB-9408-3E4D7C0E9A1D}" dt="2023-01-01T23:20:59.658" v="275" actId="1076"/>
          <ac:spMkLst>
            <pc:docMk/>
            <pc:sldMk cId="4250980334" sldId="266"/>
            <ac:spMk id="3" creationId="{B2858216-DB73-6CD1-EC9C-D76E4670370E}"/>
          </ac:spMkLst>
        </pc:spChg>
        <pc:spChg chg="add mod">
          <ac:chgData name="Michael Kuniega" userId="999f7fd1-0dc3-4cba-81fd-6a42a8d75a98" providerId="ADAL" clId="{4AF62D2E-421F-4EAB-9408-3E4D7C0E9A1D}" dt="2023-01-01T23:21:03.807" v="276" actId="1076"/>
          <ac:spMkLst>
            <pc:docMk/>
            <pc:sldMk cId="4250980334" sldId="266"/>
            <ac:spMk id="4" creationId="{0D5E8A05-BBE1-1F46-A7F1-58F817D73225}"/>
          </ac:spMkLst>
        </pc:spChg>
        <pc:spChg chg="mod">
          <ac:chgData name="Michael Kuniega" userId="999f7fd1-0dc3-4cba-81fd-6a42a8d75a98" providerId="ADAL" clId="{4AF62D2E-421F-4EAB-9408-3E4D7C0E9A1D}" dt="2023-01-01T23:20:54.541" v="274" actId="1076"/>
          <ac:spMkLst>
            <pc:docMk/>
            <pc:sldMk cId="4250980334" sldId="266"/>
            <ac:spMk id="5" creationId="{17398004-FB0A-51A6-0A87-90A8906BF2D1}"/>
          </ac:spMkLst>
        </pc:spChg>
        <pc:picChg chg="del">
          <ac:chgData name="Michael Kuniega" userId="999f7fd1-0dc3-4cba-81fd-6a42a8d75a98" providerId="ADAL" clId="{4AF62D2E-421F-4EAB-9408-3E4D7C0E9A1D}" dt="2023-01-01T23:17:28.262" v="210" actId="478"/>
          <ac:picMkLst>
            <pc:docMk/>
            <pc:sldMk cId="4250980334" sldId="266"/>
            <ac:picMk id="2" creationId="{DD3CBFD8-A6E9-63C0-D029-049DDC2F72A1}"/>
          </ac:picMkLst>
        </pc:picChg>
      </pc:sldChg>
      <pc:sldChg chg="addSp modSp add mod">
        <pc:chgData name="Michael Kuniega" userId="999f7fd1-0dc3-4cba-81fd-6a42a8d75a98" providerId="ADAL" clId="{4AF62D2E-421F-4EAB-9408-3E4D7C0E9A1D}" dt="2023-01-01T23:23:33.565" v="318" actId="1076"/>
        <pc:sldMkLst>
          <pc:docMk/>
          <pc:sldMk cId="337098139" sldId="267"/>
        </pc:sldMkLst>
        <pc:spChg chg="add mod">
          <ac:chgData name="Michael Kuniega" userId="999f7fd1-0dc3-4cba-81fd-6a42a8d75a98" providerId="ADAL" clId="{4AF62D2E-421F-4EAB-9408-3E4D7C0E9A1D}" dt="2023-01-01T23:23:24.054" v="317" actId="1076"/>
          <ac:spMkLst>
            <pc:docMk/>
            <pc:sldMk cId="337098139" sldId="267"/>
            <ac:spMk id="2" creationId="{85629928-1DD4-C975-F99C-61C57B7081B7}"/>
          </ac:spMkLst>
        </pc:spChg>
        <pc:spChg chg="mod">
          <ac:chgData name="Michael Kuniega" userId="999f7fd1-0dc3-4cba-81fd-6a42a8d75a98" providerId="ADAL" clId="{4AF62D2E-421F-4EAB-9408-3E4D7C0E9A1D}" dt="2023-01-01T23:22:20.726" v="305" actId="403"/>
          <ac:spMkLst>
            <pc:docMk/>
            <pc:sldMk cId="337098139" sldId="267"/>
            <ac:spMk id="4" creationId="{0D5E8A05-BBE1-1F46-A7F1-58F817D73225}"/>
          </ac:spMkLst>
        </pc:spChg>
        <pc:spChg chg="mod">
          <ac:chgData name="Michael Kuniega" userId="999f7fd1-0dc3-4cba-81fd-6a42a8d75a98" providerId="ADAL" clId="{4AF62D2E-421F-4EAB-9408-3E4D7C0E9A1D}" dt="2023-01-01T23:23:33.565" v="318" actId="1076"/>
          <ac:spMkLst>
            <pc:docMk/>
            <pc:sldMk cId="337098139" sldId="267"/>
            <ac:spMk id="5" creationId="{17398004-FB0A-51A6-0A87-90A8906BF2D1}"/>
          </ac:spMkLst>
        </pc:spChg>
        <pc:cxnChg chg="add mod">
          <ac:chgData name="Michael Kuniega" userId="999f7fd1-0dc3-4cba-81fd-6a42a8d75a98" providerId="ADAL" clId="{4AF62D2E-421F-4EAB-9408-3E4D7C0E9A1D}" dt="2023-01-01T23:22:44.437" v="307" actId="1582"/>
          <ac:cxnSpMkLst>
            <pc:docMk/>
            <pc:sldMk cId="337098139" sldId="267"/>
            <ac:cxnSpMk id="7" creationId="{002D6BF0-4CE8-9830-E256-B44F2914C0F4}"/>
          </ac:cxnSpMkLst>
        </pc:cxnChg>
        <pc:cxnChg chg="add mod">
          <ac:chgData name="Michael Kuniega" userId="999f7fd1-0dc3-4cba-81fd-6a42a8d75a98" providerId="ADAL" clId="{4AF62D2E-421F-4EAB-9408-3E4D7C0E9A1D}" dt="2023-01-01T23:23:20.865" v="316" actId="1076"/>
          <ac:cxnSpMkLst>
            <pc:docMk/>
            <pc:sldMk cId="337098139" sldId="267"/>
            <ac:cxnSpMk id="8" creationId="{7CC08BDC-31D8-B058-68B7-DB1173F1377F}"/>
          </ac:cxnSpMkLst>
        </pc:cxnChg>
      </pc:sldChg>
      <pc:sldChg chg="del">
        <pc:chgData name="Michael Kuniega" userId="999f7fd1-0dc3-4cba-81fd-6a42a8d75a98" providerId="ADAL" clId="{4AF62D2E-421F-4EAB-9408-3E4D7C0E9A1D}" dt="2023-01-01T22:37:49.931" v="59" actId="47"/>
        <pc:sldMkLst>
          <pc:docMk/>
          <pc:sldMk cId="3565119345" sldId="267"/>
        </pc:sldMkLst>
      </pc:sldChg>
      <pc:sldChg chg="add del">
        <pc:chgData name="Michael Kuniega" userId="999f7fd1-0dc3-4cba-81fd-6a42a8d75a98" providerId="ADAL" clId="{4AF62D2E-421F-4EAB-9408-3E4D7C0E9A1D}" dt="2023-01-01T23:21:24.589" v="278" actId="47"/>
        <pc:sldMkLst>
          <pc:docMk/>
          <pc:sldMk cId="4157751732" sldId="267"/>
        </pc:sldMkLst>
      </pc:sldChg>
      <pc:sldChg chg="addSp delSp modSp add mod">
        <pc:chgData name="Michael Kuniega" userId="999f7fd1-0dc3-4cba-81fd-6a42a8d75a98" providerId="ADAL" clId="{4AF62D2E-421F-4EAB-9408-3E4D7C0E9A1D}" dt="2023-01-01T23:28:27.707" v="399" actId="1076"/>
        <pc:sldMkLst>
          <pc:docMk/>
          <pc:sldMk cId="371810919" sldId="268"/>
        </pc:sldMkLst>
        <pc:spChg chg="mod">
          <ac:chgData name="Michael Kuniega" userId="999f7fd1-0dc3-4cba-81fd-6a42a8d75a98" providerId="ADAL" clId="{4AF62D2E-421F-4EAB-9408-3E4D7C0E9A1D}" dt="2023-01-01T23:26:17.079" v="321" actId="20577"/>
          <ac:spMkLst>
            <pc:docMk/>
            <pc:sldMk cId="371810919" sldId="268"/>
            <ac:spMk id="3" creationId="{B2858216-DB73-6CD1-EC9C-D76E4670370E}"/>
          </ac:spMkLst>
        </pc:spChg>
        <pc:spChg chg="mod">
          <ac:chgData name="Michael Kuniega" userId="999f7fd1-0dc3-4cba-81fd-6a42a8d75a98" providerId="ADAL" clId="{4AF62D2E-421F-4EAB-9408-3E4D7C0E9A1D}" dt="2023-01-01T23:26:55.785" v="371" actId="1076"/>
          <ac:spMkLst>
            <pc:docMk/>
            <pc:sldMk cId="371810919" sldId="268"/>
            <ac:spMk id="5" creationId="{17398004-FB0A-51A6-0A87-90A8906BF2D1}"/>
          </ac:spMkLst>
        </pc:spChg>
        <pc:spChg chg="add mod">
          <ac:chgData name="Michael Kuniega" userId="999f7fd1-0dc3-4cba-81fd-6a42a8d75a98" providerId="ADAL" clId="{4AF62D2E-421F-4EAB-9408-3E4D7C0E9A1D}" dt="2023-01-01T23:28:27.707" v="399" actId="1076"/>
          <ac:spMkLst>
            <pc:docMk/>
            <pc:sldMk cId="371810919" sldId="268"/>
            <ac:spMk id="6" creationId="{CD04E1CE-D643-649E-BD89-01996C9C6255}"/>
          </ac:spMkLst>
        </pc:spChg>
        <pc:picChg chg="del">
          <ac:chgData name="Michael Kuniega" userId="999f7fd1-0dc3-4cba-81fd-6a42a8d75a98" providerId="ADAL" clId="{4AF62D2E-421F-4EAB-9408-3E4D7C0E9A1D}" dt="2023-01-01T23:26:47.677" v="370" actId="478"/>
          <ac:picMkLst>
            <pc:docMk/>
            <pc:sldMk cId="371810919" sldId="268"/>
            <ac:picMk id="2" creationId="{DD3CBFD8-A6E9-63C0-D029-049DDC2F72A1}"/>
          </ac:picMkLst>
        </pc:picChg>
        <pc:picChg chg="add mod">
          <ac:chgData name="Michael Kuniega" userId="999f7fd1-0dc3-4cba-81fd-6a42a8d75a98" providerId="ADAL" clId="{4AF62D2E-421F-4EAB-9408-3E4D7C0E9A1D}" dt="2023-01-01T23:28:22.534" v="398" actId="1076"/>
          <ac:picMkLst>
            <pc:docMk/>
            <pc:sldMk cId="371810919" sldId="268"/>
            <ac:picMk id="4" creationId="{C6D98259-3C98-4D40-05C1-CF2735233E25}"/>
          </ac:picMkLst>
        </pc:picChg>
      </pc:sldChg>
      <pc:sldChg chg="addSp modSp new mod">
        <pc:chgData name="Michael Kuniega" userId="999f7fd1-0dc3-4cba-81fd-6a42a8d75a98" providerId="ADAL" clId="{4AF62D2E-421F-4EAB-9408-3E4D7C0E9A1D}" dt="2023-01-01T23:38:30.031" v="897" actId="20577"/>
        <pc:sldMkLst>
          <pc:docMk/>
          <pc:sldMk cId="73138747" sldId="269"/>
        </pc:sldMkLst>
        <pc:spChg chg="add mod">
          <ac:chgData name="Michael Kuniega" userId="999f7fd1-0dc3-4cba-81fd-6a42a8d75a98" providerId="ADAL" clId="{4AF62D2E-421F-4EAB-9408-3E4D7C0E9A1D}" dt="2023-01-01T23:38:17.878" v="895" actId="1076"/>
          <ac:spMkLst>
            <pc:docMk/>
            <pc:sldMk cId="73138747" sldId="269"/>
            <ac:spMk id="2" creationId="{B725A435-92AA-805D-210C-469DECD3FFDD}"/>
          </ac:spMkLst>
        </pc:spChg>
        <pc:spChg chg="add mod">
          <ac:chgData name="Michael Kuniega" userId="999f7fd1-0dc3-4cba-81fd-6a42a8d75a98" providerId="ADAL" clId="{4AF62D2E-421F-4EAB-9408-3E4D7C0E9A1D}" dt="2023-01-01T23:38:30.031" v="897" actId="20577"/>
          <ac:spMkLst>
            <pc:docMk/>
            <pc:sldMk cId="73138747" sldId="269"/>
            <ac:spMk id="3" creationId="{1D35A65B-A17D-055B-85E5-B4606A000E1C}"/>
          </ac:spMkLst>
        </pc:spChg>
      </pc:sldChg>
      <pc:sldChg chg="add del">
        <pc:chgData name="Michael Kuniega" userId="999f7fd1-0dc3-4cba-81fd-6a42a8d75a98" providerId="ADAL" clId="{4AF62D2E-421F-4EAB-9408-3E4D7C0E9A1D}" dt="2023-01-01T23:55:09.309" v="899" actId="47"/>
        <pc:sldMkLst>
          <pc:docMk/>
          <pc:sldMk cId="992901369" sldId="270"/>
        </pc:sldMkLst>
      </pc:sldChg>
      <pc:sldChg chg="addSp delSp modSp add mod">
        <pc:chgData name="Michael Kuniega" userId="999f7fd1-0dc3-4cba-81fd-6a42a8d75a98" providerId="ADAL" clId="{4AF62D2E-421F-4EAB-9408-3E4D7C0E9A1D}" dt="2023-01-02T00:09:18.905" v="980" actId="1076"/>
        <pc:sldMkLst>
          <pc:docMk/>
          <pc:sldMk cId="4170702546" sldId="270"/>
        </pc:sldMkLst>
        <pc:spChg chg="mod">
          <ac:chgData name="Michael Kuniega" userId="999f7fd1-0dc3-4cba-81fd-6a42a8d75a98" providerId="ADAL" clId="{4AF62D2E-421F-4EAB-9408-3E4D7C0E9A1D}" dt="2023-01-01T23:58:23.761" v="911" actId="20577"/>
          <ac:spMkLst>
            <pc:docMk/>
            <pc:sldMk cId="4170702546" sldId="270"/>
            <ac:spMk id="3" creationId="{B2858216-DB73-6CD1-EC9C-D76E4670370E}"/>
          </ac:spMkLst>
        </pc:spChg>
        <pc:spChg chg="mod">
          <ac:chgData name="Michael Kuniega" userId="999f7fd1-0dc3-4cba-81fd-6a42a8d75a98" providerId="ADAL" clId="{4AF62D2E-421F-4EAB-9408-3E4D7C0E9A1D}" dt="2023-01-02T00:09:18.905" v="980" actId="1076"/>
          <ac:spMkLst>
            <pc:docMk/>
            <pc:sldMk cId="4170702546" sldId="270"/>
            <ac:spMk id="5" creationId="{17398004-FB0A-51A6-0A87-90A8906BF2D1}"/>
          </ac:spMkLst>
        </pc:spChg>
        <pc:spChg chg="add mod">
          <ac:chgData name="Michael Kuniega" userId="999f7fd1-0dc3-4cba-81fd-6a42a8d75a98" providerId="ADAL" clId="{4AF62D2E-421F-4EAB-9408-3E4D7C0E9A1D}" dt="2023-01-02T00:09:15.361" v="975" actId="1076"/>
          <ac:spMkLst>
            <pc:docMk/>
            <pc:sldMk cId="4170702546" sldId="270"/>
            <ac:spMk id="7" creationId="{AF2410E8-83BA-2AFB-CA5A-82A90D38D07B}"/>
          </ac:spMkLst>
        </pc:spChg>
        <pc:picChg chg="del">
          <ac:chgData name="Michael Kuniega" userId="999f7fd1-0dc3-4cba-81fd-6a42a8d75a98" providerId="ADAL" clId="{4AF62D2E-421F-4EAB-9408-3E4D7C0E9A1D}" dt="2023-01-01T23:55:30.442" v="903" actId="478"/>
          <ac:picMkLst>
            <pc:docMk/>
            <pc:sldMk cId="4170702546" sldId="270"/>
            <ac:picMk id="2" creationId="{DD3CBFD8-A6E9-63C0-D029-049DDC2F72A1}"/>
          </ac:picMkLst>
        </pc:picChg>
        <pc:picChg chg="add mod">
          <ac:chgData name="Michael Kuniega" userId="999f7fd1-0dc3-4cba-81fd-6a42a8d75a98" providerId="ADAL" clId="{4AF62D2E-421F-4EAB-9408-3E4D7C0E9A1D}" dt="2023-01-02T00:09:17.715" v="979" actId="14100"/>
          <ac:picMkLst>
            <pc:docMk/>
            <pc:sldMk cId="4170702546" sldId="270"/>
            <ac:picMk id="6" creationId="{74DD9C3D-8C09-336C-F32C-F02988E58EC3}"/>
          </ac:picMkLst>
        </pc:picChg>
      </pc:sldChg>
      <pc:sldChg chg="add del">
        <pc:chgData name="Michael Kuniega" userId="999f7fd1-0dc3-4cba-81fd-6a42a8d75a98" providerId="ADAL" clId="{4AF62D2E-421F-4EAB-9408-3E4D7C0E9A1D}" dt="2023-01-01T23:55:21.198" v="901" actId="47"/>
        <pc:sldMkLst>
          <pc:docMk/>
          <pc:sldMk cId="4199639137" sldId="270"/>
        </pc:sldMkLst>
      </pc:sldChg>
      <pc:sldChg chg="addSp delSp modSp add mod">
        <pc:chgData name="Michael Kuniega" userId="999f7fd1-0dc3-4cba-81fd-6a42a8d75a98" providerId="ADAL" clId="{4AF62D2E-421F-4EAB-9408-3E4D7C0E9A1D}" dt="2023-01-02T00:15:23.981" v="1051" actId="14100"/>
        <pc:sldMkLst>
          <pc:docMk/>
          <pc:sldMk cId="676197556" sldId="271"/>
        </pc:sldMkLst>
        <pc:spChg chg="mod">
          <ac:chgData name="Michael Kuniega" userId="999f7fd1-0dc3-4cba-81fd-6a42a8d75a98" providerId="ADAL" clId="{4AF62D2E-421F-4EAB-9408-3E4D7C0E9A1D}" dt="2023-01-02T00:09:47.415" v="989" actId="20577"/>
          <ac:spMkLst>
            <pc:docMk/>
            <pc:sldMk cId="676197556" sldId="271"/>
            <ac:spMk id="3" creationId="{B2858216-DB73-6CD1-EC9C-D76E4670370E}"/>
          </ac:spMkLst>
        </pc:spChg>
        <pc:spChg chg="mod">
          <ac:chgData name="Michael Kuniega" userId="999f7fd1-0dc3-4cba-81fd-6a42a8d75a98" providerId="ADAL" clId="{4AF62D2E-421F-4EAB-9408-3E4D7C0E9A1D}" dt="2023-01-02T00:13:34.145" v="1035" actId="1076"/>
          <ac:spMkLst>
            <pc:docMk/>
            <pc:sldMk cId="676197556" sldId="271"/>
            <ac:spMk id="5" creationId="{17398004-FB0A-51A6-0A87-90A8906BF2D1}"/>
          </ac:spMkLst>
        </pc:spChg>
        <pc:spChg chg="del">
          <ac:chgData name="Michael Kuniega" userId="999f7fd1-0dc3-4cba-81fd-6a42a8d75a98" providerId="ADAL" clId="{4AF62D2E-421F-4EAB-9408-3E4D7C0E9A1D}" dt="2023-01-02T00:01:23.222" v="960" actId="478"/>
          <ac:spMkLst>
            <pc:docMk/>
            <pc:sldMk cId="676197556" sldId="271"/>
            <ac:spMk id="7" creationId="{AF2410E8-83BA-2AFB-CA5A-82A90D38D07B}"/>
          </ac:spMkLst>
        </pc:spChg>
        <pc:spChg chg="add mod">
          <ac:chgData name="Michael Kuniega" userId="999f7fd1-0dc3-4cba-81fd-6a42a8d75a98" providerId="ADAL" clId="{4AF62D2E-421F-4EAB-9408-3E4D7C0E9A1D}" dt="2023-01-02T00:12:07.824" v="1030" actId="1076"/>
          <ac:spMkLst>
            <pc:docMk/>
            <pc:sldMk cId="676197556" sldId="271"/>
            <ac:spMk id="14" creationId="{F41E81C7-0522-DD2E-427D-904A083C4D4E}"/>
          </ac:spMkLst>
        </pc:spChg>
        <pc:spChg chg="add mod">
          <ac:chgData name="Michael Kuniega" userId="999f7fd1-0dc3-4cba-81fd-6a42a8d75a98" providerId="ADAL" clId="{4AF62D2E-421F-4EAB-9408-3E4D7C0E9A1D}" dt="2023-01-02T00:14:06.966" v="1048" actId="1076"/>
          <ac:spMkLst>
            <pc:docMk/>
            <pc:sldMk cId="676197556" sldId="271"/>
            <ac:spMk id="17" creationId="{DA222C3A-A186-E4CB-CBDD-110C4BB2A581}"/>
          </ac:spMkLst>
        </pc:spChg>
        <pc:picChg chg="add del mod">
          <ac:chgData name="Michael Kuniega" userId="999f7fd1-0dc3-4cba-81fd-6a42a8d75a98" providerId="ADAL" clId="{4AF62D2E-421F-4EAB-9408-3E4D7C0E9A1D}" dt="2023-01-02T00:03:04.636" v="965" actId="478"/>
          <ac:picMkLst>
            <pc:docMk/>
            <pc:sldMk cId="676197556" sldId="271"/>
            <ac:picMk id="4" creationId="{660308AB-25AD-CA9A-57CD-E1AD85187AE2}"/>
          </ac:picMkLst>
        </pc:picChg>
        <pc:picChg chg="del">
          <ac:chgData name="Michael Kuniega" userId="999f7fd1-0dc3-4cba-81fd-6a42a8d75a98" providerId="ADAL" clId="{4AF62D2E-421F-4EAB-9408-3E4D7C0E9A1D}" dt="2023-01-02T00:01:21.077" v="959" actId="478"/>
          <ac:picMkLst>
            <pc:docMk/>
            <pc:sldMk cId="676197556" sldId="271"/>
            <ac:picMk id="6" creationId="{74DD9C3D-8C09-336C-F32C-F02988E58EC3}"/>
          </ac:picMkLst>
        </pc:picChg>
        <pc:picChg chg="add mod">
          <ac:chgData name="Michael Kuniega" userId="999f7fd1-0dc3-4cba-81fd-6a42a8d75a98" providerId="ADAL" clId="{4AF62D2E-421F-4EAB-9408-3E4D7C0E9A1D}" dt="2023-01-02T00:10:30.077" v="998" actId="1076"/>
          <ac:picMkLst>
            <pc:docMk/>
            <pc:sldMk cId="676197556" sldId="271"/>
            <ac:picMk id="9" creationId="{5F220157-3E75-5CB7-653F-395770C85517}"/>
          </ac:picMkLst>
        </pc:picChg>
        <pc:picChg chg="add mod">
          <ac:chgData name="Michael Kuniega" userId="999f7fd1-0dc3-4cba-81fd-6a42a8d75a98" providerId="ADAL" clId="{4AF62D2E-421F-4EAB-9408-3E4D7C0E9A1D}" dt="2023-01-02T00:13:17.638" v="1033" actId="1076"/>
          <ac:picMkLst>
            <pc:docMk/>
            <pc:sldMk cId="676197556" sldId="271"/>
            <ac:picMk id="16" creationId="{79F4E718-9EFB-804D-991B-7382F4237137}"/>
          </ac:picMkLst>
        </pc:picChg>
        <pc:picChg chg="add mod">
          <ac:chgData name="Michael Kuniega" userId="999f7fd1-0dc3-4cba-81fd-6a42a8d75a98" providerId="ADAL" clId="{4AF62D2E-421F-4EAB-9408-3E4D7C0E9A1D}" dt="2023-01-02T00:15:23.981" v="1051" actId="14100"/>
          <ac:picMkLst>
            <pc:docMk/>
            <pc:sldMk cId="676197556" sldId="271"/>
            <ac:picMk id="19" creationId="{260BAA44-08F8-9F08-FCF7-7451C6128145}"/>
          </ac:picMkLst>
        </pc:picChg>
        <pc:cxnChg chg="add mod">
          <ac:chgData name="Michael Kuniega" userId="999f7fd1-0dc3-4cba-81fd-6a42a8d75a98" providerId="ADAL" clId="{4AF62D2E-421F-4EAB-9408-3E4D7C0E9A1D}" dt="2023-01-02T00:10:12.234" v="994" actId="1076"/>
          <ac:cxnSpMkLst>
            <pc:docMk/>
            <pc:sldMk cId="676197556" sldId="271"/>
            <ac:cxnSpMk id="10" creationId="{C099E09A-D102-7BD9-1848-580B5DA89D37}"/>
          </ac:cxnSpMkLst>
        </pc:cxnChg>
        <pc:cxnChg chg="add mod">
          <ac:chgData name="Michael Kuniega" userId="999f7fd1-0dc3-4cba-81fd-6a42a8d75a98" providerId="ADAL" clId="{4AF62D2E-421F-4EAB-9408-3E4D7C0E9A1D}" dt="2023-01-02T00:10:45.225" v="1001" actId="14100"/>
          <ac:cxnSpMkLst>
            <pc:docMk/>
            <pc:sldMk cId="676197556" sldId="271"/>
            <ac:cxnSpMk id="11" creationId="{DF320E29-5990-ACE7-6BC1-D4E5563867D1}"/>
          </ac:cxnSpMkLst>
        </pc:cxnChg>
        <pc:cxnChg chg="add mod">
          <ac:chgData name="Michael Kuniega" userId="999f7fd1-0dc3-4cba-81fd-6a42a8d75a98" providerId="ADAL" clId="{4AF62D2E-421F-4EAB-9408-3E4D7C0E9A1D}" dt="2023-01-02T00:11:01.573" v="1003" actId="1076"/>
          <ac:cxnSpMkLst>
            <pc:docMk/>
            <pc:sldMk cId="676197556" sldId="271"/>
            <ac:cxnSpMk id="13" creationId="{984224F7-158F-9657-97E3-3181613EE597}"/>
          </ac:cxnSpMkLst>
        </pc:cxnChg>
      </pc:sldChg>
      <pc:sldChg chg="delSp modSp mod">
        <pc:chgData name="Michael Kuniega" userId="999f7fd1-0dc3-4cba-81fd-6a42a8d75a98" providerId="ADAL" clId="{4AF62D2E-421F-4EAB-9408-3E4D7C0E9A1D}" dt="2023-01-02T00:20:34.147" v="1089" actId="1076"/>
        <pc:sldMkLst>
          <pc:docMk/>
          <pc:sldMk cId="1640988098" sldId="272"/>
        </pc:sldMkLst>
        <pc:spChg chg="mod">
          <ac:chgData name="Michael Kuniega" userId="999f7fd1-0dc3-4cba-81fd-6a42a8d75a98" providerId="ADAL" clId="{4AF62D2E-421F-4EAB-9408-3E4D7C0E9A1D}" dt="2023-01-02T00:19:09.037" v="1053" actId="20577"/>
          <ac:spMkLst>
            <pc:docMk/>
            <pc:sldMk cId="1640988098" sldId="272"/>
            <ac:spMk id="3" creationId="{B2858216-DB73-6CD1-EC9C-D76E4670370E}"/>
          </ac:spMkLst>
        </pc:spChg>
        <pc:spChg chg="mod">
          <ac:chgData name="Michael Kuniega" userId="999f7fd1-0dc3-4cba-81fd-6a42a8d75a98" providerId="ADAL" clId="{4AF62D2E-421F-4EAB-9408-3E4D7C0E9A1D}" dt="2023-01-02T00:20:00.791" v="1072" actId="1076"/>
          <ac:spMkLst>
            <pc:docMk/>
            <pc:sldMk cId="1640988098" sldId="272"/>
            <ac:spMk id="5" creationId="{17398004-FB0A-51A6-0A87-90A8906BF2D1}"/>
          </ac:spMkLst>
        </pc:spChg>
        <pc:spChg chg="del">
          <ac:chgData name="Michael Kuniega" userId="999f7fd1-0dc3-4cba-81fd-6a42a8d75a98" providerId="ADAL" clId="{4AF62D2E-421F-4EAB-9408-3E4D7C0E9A1D}" dt="2023-01-02T00:19:17.998" v="1057" actId="478"/>
          <ac:spMkLst>
            <pc:docMk/>
            <pc:sldMk cId="1640988098" sldId="272"/>
            <ac:spMk id="14" creationId="{F41E81C7-0522-DD2E-427D-904A083C4D4E}"/>
          </ac:spMkLst>
        </pc:spChg>
        <pc:spChg chg="mod">
          <ac:chgData name="Michael Kuniega" userId="999f7fd1-0dc3-4cba-81fd-6a42a8d75a98" providerId="ADAL" clId="{4AF62D2E-421F-4EAB-9408-3E4D7C0E9A1D}" dt="2023-01-02T00:20:34.147" v="1089" actId="1076"/>
          <ac:spMkLst>
            <pc:docMk/>
            <pc:sldMk cId="1640988098" sldId="272"/>
            <ac:spMk id="17" creationId="{DA222C3A-A186-E4CB-CBDD-110C4BB2A581}"/>
          </ac:spMkLst>
        </pc:spChg>
        <pc:picChg chg="del">
          <ac:chgData name="Michael Kuniega" userId="999f7fd1-0dc3-4cba-81fd-6a42a8d75a98" providerId="ADAL" clId="{4AF62D2E-421F-4EAB-9408-3E4D7C0E9A1D}" dt="2023-01-02T00:19:10.926" v="1054" actId="478"/>
          <ac:picMkLst>
            <pc:docMk/>
            <pc:sldMk cId="1640988098" sldId="272"/>
            <ac:picMk id="9" creationId="{5F220157-3E75-5CB7-653F-395770C85517}"/>
          </ac:picMkLst>
        </pc:picChg>
        <pc:picChg chg="del">
          <ac:chgData name="Michael Kuniega" userId="999f7fd1-0dc3-4cba-81fd-6a42a8d75a98" providerId="ADAL" clId="{4AF62D2E-421F-4EAB-9408-3E4D7C0E9A1D}" dt="2023-01-02T00:19:12.087" v="1055" actId="478"/>
          <ac:picMkLst>
            <pc:docMk/>
            <pc:sldMk cId="1640988098" sldId="272"/>
            <ac:picMk id="16" creationId="{79F4E718-9EFB-804D-991B-7382F4237137}"/>
          </ac:picMkLst>
        </pc:picChg>
        <pc:picChg chg="del">
          <ac:chgData name="Michael Kuniega" userId="999f7fd1-0dc3-4cba-81fd-6a42a8d75a98" providerId="ADAL" clId="{4AF62D2E-421F-4EAB-9408-3E4D7C0E9A1D}" dt="2023-01-02T00:19:14.244" v="1056" actId="478"/>
          <ac:picMkLst>
            <pc:docMk/>
            <pc:sldMk cId="1640988098" sldId="272"/>
            <ac:picMk id="19" creationId="{260BAA44-08F8-9F08-FCF7-7451C6128145}"/>
          </ac:picMkLst>
        </pc:picChg>
        <pc:cxnChg chg="mod">
          <ac:chgData name="Michael Kuniega" userId="999f7fd1-0dc3-4cba-81fd-6a42a8d75a98" providerId="ADAL" clId="{4AF62D2E-421F-4EAB-9408-3E4D7C0E9A1D}" dt="2023-01-02T00:19:22.296" v="1058" actId="1076"/>
          <ac:cxnSpMkLst>
            <pc:docMk/>
            <pc:sldMk cId="1640988098" sldId="272"/>
            <ac:cxnSpMk id="11" creationId="{DF320E29-5990-ACE7-6BC1-D4E5563867D1}"/>
          </ac:cxnSpMkLst>
        </pc:cxnChg>
        <pc:cxnChg chg="del">
          <ac:chgData name="Michael Kuniega" userId="999f7fd1-0dc3-4cba-81fd-6a42a8d75a98" providerId="ADAL" clId="{4AF62D2E-421F-4EAB-9408-3E4D7C0E9A1D}" dt="2023-01-02T00:19:23.752" v="1059" actId="478"/>
          <ac:cxnSpMkLst>
            <pc:docMk/>
            <pc:sldMk cId="1640988098" sldId="272"/>
            <ac:cxnSpMk id="13" creationId="{984224F7-158F-9657-97E3-3181613EE597}"/>
          </ac:cxnSpMkLst>
        </pc:cxnChg>
      </pc:sldChg>
      <pc:sldChg chg="delSp modSp mod">
        <pc:chgData name="Michael Kuniega" userId="999f7fd1-0dc3-4cba-81fd-6a42a8d75a98" providerId="ADAL" clId="{4AF62D2E-421F-4EAB-9408-3E4D7C0E9A1D}" dt="2023-01-02T00:34:17.750" v="1249" actId="1076"/>
        <pc:sldMkLst>
          <pc:docMk/>
          <pc:sldMk cId="1823724140" sldId="273"/>
        </pc:sldMkLst>
        <pc:spChg chg="mod">
          <ac:chgData name="Michael Kuniega" userId="999f7fd1-0dc3-4cba-81fd-6a42a8d75a98" providerId="ADAL" clId="{4AF62D2E-421F-4EAB-9408-3E4D7C0E9A1D}" dt="2023-01-02T00:34:17.750" v="1249" actId="1076"/>
          <ac:spMkLst>
            <pc:docMk/>
            <pc:sldMk cId="1823724140" sldId="273"/>
            <ac:spMk id="3" creationId="{B2858216-DB73-6CD1-EC9C-D76E4670370E}"/>
          </ac:spMkLst>
        </pc:spChg>
        <pc:spChg chg="del">
          <ac:chgData name="Michael Kuniega" userId="999f7fd1-0dc3-4cba-81fd-6a42a8d75a98" providerId="ADAL" clId="{4AF62D2E-421F-4EAB-9408-3E4D7C0E9A1D}" dt="2023-01-02T00:32:19.017" v="1208" actId="478"/>
          <ac:spMkLst>
            <pc:docMk/>
            <pc:sldMk cId="1823724140" sldId="273"/>
            <ac:spMk id="5" creationId="{17398004-FB0A-51A6-0A87-90A8906BF2D1}"/>
          </ac:spMkLst>
        </pc:spChg>
        <pc:spChg chg="mod">
          <ac:chgData name="Michael Kuniega" userId="999f7fd1-0dc3-4cba-81fd-6a42a8d75a98" providerId="ADAL" clId="{4AF62D2E-421F-4EAB-9408-3E4D7C0E9A1D}" dt="2023-01-02T00:34:01.431" v="1247" actId="403"/>
          <ac:spMkLst>
            <pc:docMk/>
            <pc:sldMk cId="1823724140" sldId="273"/>
            <ac:spMk id="17" creationId="{DA222C3A-A186-E4CB-CBDD-110C4BB2A581}"/>
          </ac:spMkLst>
        </pc:spChg>
        <pc:cxnChg chg="mod">
          <ac:chgData name="Michael Kuniega" userId="999f7fd1-0dc3-4cba-81fd-6a42a8d75a98" providerId="ADAL" clId="{4AF62D2E-421F-4EAB-9408-3E4D7C0E9A1D}" dt="2023-01-02T00:32:45.961" v="1216" actId="1076"/>
          <ac:cxnSpMkLst>
            <pc:docMk/>
            <pc:sldMk cId="1823724140" sldId="273"/>
            <ac:cxnSpMk id="10" creationId="{C099E09A-D102-7BD9-1848-580B5DA89D37}"/>
          </ac:cxnSpMkLst>
        </pc:cxnChg>
        <pc:cxnChg chg="del">
          <ac:chgData name="Michael Kuniega" userId="999f7fd1-0dc3-4cba-81fd-6a42a8d75a98" providerId="ADAL" clId="{4AF62D2E-421F-4EAB-9408-3E4D7C0E9A1D}" dt="2023-01-02T00:32:10.238" v="1206" actId="478"/>
          <ac:cxnSpMkLst>
            <pc:docMk/>
            <pc:sldMk cId="1823724140" sldId="273"/>
            <ac:cxnSpMk id="11" creationId="{DF320E29-5990-ACE7-6BC1-D4E5563867D1}"/>
          </ac:cxnSpMkLst>
        </pc:cxnChg>
      </pc:sldChg>
      <pc:sldChg chg="addSp delSp modSp add mod">
        <pc:chgData name="Michael Kuniega" userId="999f7fd1-0dc3-4cba-81fd-6a42a8d75a98" providerId="ADAL" clId="{4AF62D2E-421F-4EAB-9408-3E4D7C0E9A1D}" dt="2023-01-02T01:02:15.389" v="1859" actId="1038"/>
        <pc:sldMkLst>
          <pc:docMk/>
          <pc:sldMk cId="3855265704" sldId="274"/>
        </pc:sldMkLst>
        <pc:spChg chg="del mod">
          <ac:chgData name="Michael Kuniega" userId="999f7fd1-0dc3-4cba-81fd-6a42a8d75a98" providerId="ADAL" clId="{4AF62D2E-421F-4EAB-9408-3E4D7C0E9A1D}" dt="2023-01-02T00:45:05.737" v="1477" actId="478"/>
          <ac:spMkLst>
            <pc:docMk/>
            <pc:sldMk cId="3855265704" sldId="274"/>
            <ac:spMk id="2" creationId="{2E29D322-F67B-C748-9DE7-561DA2FC9CA5}"/>
          </ac:spMkLst>
        </pc:spChg>
        <pc:spChg chg="add del mod">
          <ac:chgData name="Michael Kuniega" userId="999f7fd1-0dc3-4cba-81fd-6a42a8d75a98" providerId="ADAL" clId="{4AF62D2E-421F-4EAB-9408-3E4D7C0E9A1D}" dt="2023-01-02T00:44:02.282" v="1438"/>
          <ac:spMkLst>
            <pc:docMk/>
            <pc:sldMk cId="3855265704" sldId="274"/>
            <ac:spMk id="3" creationId="{BC1237D5-021F-3A06-A1DC-0A04906ECED9}"/>
          </ac:spMkLst>
        </pc:spChg>
        <pc:spChg chg="add mod">
          <ac:chgData name="Michael Kuniega" userId="999f7fd1-0dc3-4cba-81fd-6a42a8d75a98" providerId="ADAL" clId="{4AF62D2E-421F-4EAB-9408-3E4D7C0E9A1D}" dt="2023-01-02T00:46:05.242" v="1500" actId="14100"/>
          <ac:spMkLst>
            <pc:docMk/>
            <pc:sldMk cId="3855265704" sldId="274"/>
            <ac:spMk id="4" creationId="{24332013-9AD4-CA80-4682-5F21F6BE00C8}"/>
          </ac:spMkLst>
        </pc:spChg>
        <pc:spChg chg="del">
          <ac:chgData name="Michael Kuniega" userId="999f7fd1-0dc3-4cba-81fd-6a42a8d75a98" providerId="ADAL" clId="{4AF62D2E-421F-4EAB-9408-3E4D7C0E9A1D}" dt="2023-01-02T00:45:44.142" v="1493" actId="478"/>
          <ac:spMkLst>
            <pc:docMk/>
            <pc:sldMk cId="3855265704" sldId="274"/>
            <ac:spMk id="6" creationId="{8819172B-8382-555D-290D-2699A760B94B}"/>
          </ac:spMkLst>
        </pc:spChg>
        <pc:spChg chg="mod">
          <ac:chgData name="Michael Kuniega" userId="999f7fd1-0dc3-4cba-81fd-6a42a8d75a98" providerId="ADAL" clId="{4AF62D2E-421F-4EAB-9408-3E4D7C0E9A1D}" dt="2023-01-02T01:02:15.389" v="1859" actId="1038"/>
          <ac:spMkLst>
            <pc:docMk/>
            <pc:sldMk cId="3855265704" sldId="274"/>
            <ac:spMk id="5123" creationId="{02D61577-195D-4EF5-88BC-F9BDD896572E}"/>
          </ac:spMkLst>
        </pc:spChg>
        <pc:picChg chg="add mod">
          <ac:chgData name="Michael Kuniega" userId="999f7fd1-0dc3-4cba-81fd-6a42a8d75a98" providerId="ADAL" clId="{4AF62D2E-421F-4EAB-9408-3E4D7C0E9A1D}" dt="2023-01-02T01:01:59.083" v="1853" actId="1076"/>
          <ac:picMkLst>
            <pc:docMk/>
            <pc:sldMk cId="3855265704" sldId="274"/>
            <ac:picMk id="5" creationId="{BD40DACE-055A-5AD6-E412-7FDF25218BF2}"/>
          </ac:picMkLst>
        </pc:picChg>
      </pc:sldChg>
      <pc:sldChg chg="addSp modSp add mod ord">
        <pc:chgData name="Michael Kuniega" userId="999f7fd1-0dc3-4cba-81fd-6a42a8d75a98" providerId="ADAL" clId="{4AF62D2E-421F-4EAB-9408-3E4D7C0E9A1D}" dt="2023-01-02T00:59:28.712" v="1849" actId="1076"/>
        <pc:sldMkLst>
          <pc:docMk/>
          <pc:sldMk cId="1387153542" sldId="275"/>
        </pc:sldMkLst>
        <pc:spChg chg="mod">
          <ac:chgData name="Michael Kuniega" userId="999f7fd1-0dc3-4cba-81fd-6a42a8d75a98" providerId="ADAL" clId="{4AF62D2E-421F-4EAB-9408-3E4D7C0E9A1D}" dt="2023-01-02T00:59:18.498" v="1846" actId="1076"/>
          <ac:spMkLst>
            <pc:docMk/>
            <pc:sldMk cId="1387153542" sldId="275"/>
            <ac:spMk id="2" creationId="{2E29D322-F67B-C748-9DE7-561DA2FC9CA5}"/>
          </ac:spMkLst>
        </pc:spChg>
        <pc:spChg chg="add mod">
          <ac:chgData name="Michael Kuniega" userId="999f7fd1-0dc3-4cba-81fd-6a42a8d75a98" providerId="ADAL" clId="{4AF62D2E-421F-4EAB-9408-3E4D7C0E9A1D}" dt="2023-01-02T00:58:57.916" v="1845" actId="1076"/>
          <ac:spMkLst>
            <pc:docMk/>
            <pc:sldMk cId="1387153542" sldId="275"/>
            <ac:spMk id="3" creationId="{703347C8-3FFE-5C17-73BF-F8353F213AB8}"/>
          </ac:spMkLst>
        </pc:spChg>
        <pc:spChg chg="add mod">
          <ac:chgData name="Michael Kuniega" userId="999f7fd1-0dc3-4cba-81fd-6a42a8d75a98" providerId="ADAL" clId="{4AF62D2E-421F-4EAB-9408-3E4D7C0E9A1D}" dt="2023-01-02T00:59:18.498" v="1846" actId="1076"/>
          <ac:spMkLst>
            <pc:docMk/>
            <pc:sldMk cId="1387153542" sldId="275"/>
            <ac:spMk id="4" creationId="{266C2A5C-7ADD-CB13-7999-2801CF8F241F}"/>
          </ac:spMkLst>
        </pc:spChg>
        <pc:spChg chg="mod">
          <ac:chgData name="Michael Kuniega" userId="999f7fd1-0dc3-4cba-81fd-6a42a8d75a98" providerId="ADAL" clId="{4AF62D2E-421F-4EAB-9408-3E4D7C0E9A1D}" dt="2023-01-02T00:59:18.498" v="1846" actId="1076"/>
          <ac:spMkLst>
            <pc:docMk/>
            <pc:sldMk cId="1387153542" sldId="275"/>
            <ac:spMk id="6" creationId="{8819172B-8382-555D-290D-2699A760B94B}"/>
          </ac:spMkLst>
        </pc:spChg>
        <pc:spChg chg="mod">
          <ac:chgData name="Michael Kuniega" userId="999f7fd1-0dc3-4cba-81fd-6a42a8d75a98" providerId="ADAL" clId="{4AF62D2E-421F-4EAB-9408-3E4D7C0E9A1D}" dt="2023-01-02T00:58:54.336" v="1844" actId="14100"/>
          <ac:spMkLst>
            <pc:docMk/>
            <pc:sldMk cId="1387153542" sldId="275"/>
            <ac:spMk id="5123" creationId="{02D61577-195D-4EF5-88BC-F9BDD896572E}"/>
          </ac:spMkLst>
        </pc:spChg>
        <pc:picChg chg="add mod">
          <ac:chgData name="Michael Kuniega" userId="999f7fd1-0dc3-4cba-81fd-6a42a8d75a98" providerId="ADAL" clId="{4AF62D2E-421F-4EAB-9408-3E4D7C0E9A1D}" dt="2023-01-02T00:59:28.712" v="1849" actId="1076"/>
          <ac:picMkLst>
            <pc:docMk/>
            <pc:sldMk cId="1387153542" sldId="275"/>
            <ac:picMk id="5" creationId="{E7ED17DE-6FB8-D7B7-CCFF-4A15CEF5C092}"/>
          </ac:picMkLst>
        </pc:picChg>
      </pc:sldChg>
      <pc:sldChg chg="addSp delSp modSp add mod">
        <pc:chgData name="Michael Kuniega" userId="999f7fd1-0dc3-4cba-81fd-6a42a8d75a98" providerId="ADAL" clId="{4AF62D2E-421F-4EAB-9408-3E4D7C0E9A1D}" dt="2023-01-02T01:10:55.751" v="2209" actId="1076"/>
        <pc:sldMkLst>
          <pc:docMk/>
          <pc:sldMk cId="1623199175" sldId="276"/>
        </pc:sldMkLst>
        <pc:spChg chg="del mod">
          <ac:chgData name="Michael Kuniega" userId="999f7fd1-0dc3-4cba-81fd-6a42a8d75a98" providerId="ADAL" clId="{4AF62D2E-421F-4EAB-9408-3E4D7C0E9A1D}" dt="2023-01-02T01:07:03.080" v="2103" actId="478"/>
          <ac:spMkLst>
            <pc:docMk/>
            <pc:sldMk cId="1623199175" sldId="276"/>
            <ac:spMk id="4" creationId="{24332013-9AD4-CA80-4682-5F21F6BE00C8}"/>
          </ac:spMkLst>
        </pc:spChg>
        <pc:spChg chg="mod">
          <ac:chgData name="Michael Kuniega" userId="999f7fd1-0dc3-4cba-81fd-6a42a8d75a98" providerId="ADAL" clId="{4AF62D2E-421F-4EAB-9408-3E4D7C0E9A1D}" dt="2023-01-02T01:08:45.976" v="2206" actId="255"/>
          <ac:spMkLst>
            <pc:docMk/>
            <pc:sldMk cId="1623199175" sldId="276"/>
            <ac:spMk id="5123" creationId="{02D61577-195D-4EF5-88BC-F9BDD896572E}"/>
          </ac:spMkLst>
        </pc:spChg>
        <pc:picChg chg="add mod">
          <ac:chgData name="Michael Kuniega" userId="999f7fd1-0dc3-4cba-81fd-6a42a8d75a98" providerId="ADAL" clId="{4AF62D2E-421F-4EAB-9408-3E4D7C0E9A1D}" dt="2023-01-02T01:10:55.751" v="2209" actId="1076"/>
          <ac:picMkLst>
            <pc:docMk/>
            <pc:sldMk cId="1623199175" sldId="276"/>
            <ac:picMk id="3" creationId="{CDB3D6A5-9A4C-D210-A14C-A737269F7DCA}"/>
          </ac:picMkLst>
        </pc:picChg>
        <pc:picChg chg="del">
          <ac:chgData name="Michael Kuniega" userId="999f7fd1-0dc3-4cba-81fd-6a42a8d75a98" providerId="ADAL" clId="{4AF62D2E-421F-4EAB-9408-3E4D7C0E9A1D}" dt="2023-01-02T01:04:11.714" v="2029" actId="478"/>
          <ac:picMkLst>
            <pc:docMk/>
            <pc:sldMk cId="1623199175" sldId="276"/>
            <ac:picMk id="5" creationId="{BD40DACE-055A-5AD6-E412-7FDF25218BF2}"/>
          </ac:picMkLst>
        </pc:picChg>
      </pc:sldChg>
      <pc:sldChg chg="del">
        <pc:chgData name="Michael Kuniega" userId="999f7fd1-0dc3-4cba-81fd-6a42a8d75a98" providerId="ADAL" clId="{4AF62D2E-421F-4EAB-9408-3E4D7C0E9A1D}" dt="2023-01-01T22:37:49.354" v="58" actId="47"/>
        <pc:sldMkLst>
          <pc:docMk/>
          <pc:sldMk cId="0" sldId="280"/>
        </pc:sldMkLst>
      </pc:sldChg>
      <pc:sldChg chg="del">
        <pc:chgData name="Michael Kuniega" userId="999f7fd1-0dc3-4cba-81fd-6a42a8d75a98" providerId="ADAL" clId="{4AF62D2E-421F-4EAB-9408-3E4D7C0E9A1D}" dt="2023-01-01T22:37:49.130" v="57" actId="47"/>
        <pc:sldMkLst>
          <pc:docMk/>
          <pc:sldMk cId="2319863298" sldId="281"/>
        </pc:sldMkLst>
      </pc:sldChg>
      <pc:sldChg chg="del">
        <pc:chgData name="Michael Kuniega" userId="999f7fd1-0dc3-4cba-81fd-6a42a8d75a98" providerId="ADAL" clId="{4AF62D2E-421F-4EAB-9408-3E4D7C0E9A1D}" dt="2023-01-01T22:37:48.817" v="56" actId="47"/>
        <pc:sldMkLst>
          <pc:docMk/>
          <pc:sldMk cId="2380146744" sldId="282"/>
        </pc:sldMkLst>
      </pc:sldChg>
      <pc:sldChg chg="del">
        <pc:chgData name="Michael Kuniega" userId="999f7fd1-0dc3-4cba-81fd-6a42a8d75a98" providerId="ADAL" clId="{4AF62D2E-421F-4EAB-9408-3E4D7C0E9A1D}" dt="2023-01-01T22:37:48.693" v="55" actId="47"/>
        <pc:sldMkLst>
          <pc:docMk/>
          <pc:sldMk cId="3797979823" sldId="283"/>
        </pc:sldMkLst>
      </pc:sldChg>
      <pc:sldChg chg="del">
        <pc:chgData name="Michael Kuniega" userId="999f7fd1-0dc3-4cba-81fd-6a42a8d75a98" providerId="ADAL" clId="{4AF62D2E-421F-4EAB-9408-3E4D7C0E9A1D}" dt="2023-01-01T22:37:48.619" v="54" actId="47"/>
        <pc:sldMkLst>
          <pc:docMk/>
          <pc:sldMk cId="1118878539" sldId="284"/>
        </pc:sldMkLst>
      </pc:sldChg>
      <pc:sldChg chg="del">
        <pc:chgData name="Michael Kuniega" userId="999f7fd1-0dc3-4cba-81fd-6a42a8d75a98" providerId="ADAL" clId="{4AF62D2E-421F-4EAB-9408-3E4D7C0E9A1D}" dt="2023-01-01T22:37:48.279" v="52" actId="47"/>
        <pc:sldMkLst>
          <pc:docMk/>
          <pc:sldMk cId="2348368754" sldId="285"/>
        </pc:sldMkLst>
      </pc:sldChg>
      <pc:sldChg chg="del">
        <pc:chgData name="Michael Kuniega" userId="999f7fd1-0dc3-4cba-81fd-6a42a8d75a98" providerId="ADAL" clId="{4AF62D2E-421F-4EAB-9408-3E4D7C0E9A1D}" dt="2023-01-01T22:37:48.061" v="51" actId="47"/>
        <pc:sldMkLst>
          <pc:docMk/>
          <pc:sldMk cId="1715679725" sldId="286"/>
        </pc:sldMkLst>
      </pc:sldChg>
      <pc:sldChg chg="del">
        <pc:chgData name="Michael Kuniega" userId="999f7fd1-0dc3-4cba-81fd-6a42a8d75a98" providerId="ADAL" clId="{4AF62D2E-421F-4EAB-9408-3E4D7C0E9A1D}" dt="2023-01-01T22:37:47.829" v="50" actId="47"/>
        <pc:sldMkLst>
          <pc:docMk/>
          <pc:sldMk cId="2468276954" sldId="287"/>
        </pc:sldMkLst>
      </pc:sldChg>
      <pc:sldChg chg="del">
        <pc:chgData name="Michael Kuniega" userId="999f7fd1-0dc3-4cba-81fd-6a42a8d75a98" providerId="ADAL" clId="{4AF62D2E-421F-4EAB-9408-3E4D7C0E9A1D}" dt="2023-01-01T22:37:47.676" v="49" actId="47"/>
        <pc:sldMkLst>
          <pc:docMk/>
          <pc:sldMk cId="94270847" sldId="288"/>
        </pc:sldMkLst>
      </pc:sldChg>
      <pc:sldChg chg="del">
        <pc:chgData name="Michael Kuniega" userId="999f7fd1-0dc3-4cba-81fd-6a42a8d75a98" providerId="ADAL" clId="{4AF62D2E-421F-4EAB-9408-3E4D7C0E9A1D}" dt="2023-01-01T22:37:47.478" v="48" actId="47"/>
        <pc:sldMkLst>
          <pc:docMk/>
          <pc:sldMk cId="4152132192" sldId="289"/>
        </pc:sldMkLst>
      </pc:sldChg>
      <pc:sldChg chg="del">
        <pc:chgData name="Michael Kuniega" userId="999f7fd1-0dc3-4cba-81fd-6a42a8d75a98" providerId="ADAL" clId="{4AF62D2E-421F-4EAB-9408-3E4D7C0E9A1D}" dt="2023-01-01T22:37:47.279" v="47" actId="47"/>
        <pc:sldMkLst>
          <pc:docMk/>
          <pc:sldMk cId="2875862120" sldId="290"/>
        </pc:sldMkLst>
      </pc:sldChg>
      <pc:sldChg chg="del">
        <pc:chgData name="Michael Kuniega" userId="999f7fd1-0dc3-4cba-81fd-6a42a8d75a98" providerId="ADAL" clId="{4AF62D2E-421F-4EAB-9408-3E4D7C0E9A1D}" dt="2023-01-01T22:37:48.460" v="53" actId="47"/>
        <pc:sldMkLst>
          <pc:docMk/>
          <pc:sldMk cId="3432684337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1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.4: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Continuity and One-Sided Limits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0" y="0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2983738" y="2011575"/>
                <a:ext cx="62245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38" y="2011575"/>
                <a:ext cx="6224524" cy="553998"/>
              </a:xfrm>
              <a:prstGeom prst="rect">
                <a:avLst/>
              </a:prstGeom>
              <a:blipFill>
                <a:blip r:embed="rId2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E8A05-BBE1-1F46-A7F1-58F817D73225}"/>
                  </a:ext>
                </a:extLst>
              </p:cNvPr>
              <p:cNvSpPr txBox="1"/>
              <p:nvPr/>
            </p:nvSpPr>
            <p:spPr>
              <a:xfrm>
                <a:off x="1486168" y="138701"/>
                <a:ext cx="4144275" cy="1572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𝟏𝟔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E8A05-BBE1-1F46-A7F1-58F817D7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68" y="138701"/>
                <a:ext cx="4144275" cy="1572162"/>
              </a:xfrm>
              <a:prstGeom prst="rect">
                <a:avLst/>
              </a:prstGeom>
              <a:blipFill>
                <a:blip r:embed="rId3"/>
                <a:stretch>
                  <a:fillRect r="-294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98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0" y="0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463242" y="1890629"/>
                <a:ext cx="478866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42" y="1890629"/>
                <a:ext cx="4788663" cy="430887"/>
              </a:xfrm>
              <a:prstGeom prst="rect">
                <a:avLst/>
              </a:prstGeom>
              <a:blipFill>
                <a:blip r:embed="rId2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E8A05-BBE1-1F46-A7F1-58F817D73225}"/>
                  </a:ext>
                </a:extLst>
              </p:cNvPr>
              <p:cNvSpPr txBox="1"/>
              <p:nvPr/>
            </p:nvSpPr>
            <p:spPr>
              <a:xfrm>
                <a:off x="1486168" y="138701"/>
                <a:ext cx="4973028" cy="1373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E8A05-BBE1-1F46-A7F1-58F817D7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68" y="138701"/>
                <a:ext cx="4973028" cy="1373068"/>
              </a:xfrm>
              <a:prstGeom prst="rect">
                <a:avLst/>
              </a:prstGeom>
              <a:blipFill>
                <a:blip r:embed="rId3"/>
                <a:stretch>
                  <a:fillRect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629928-1DD4-C975-F99C-61C57B7081B7}"/>
                  </a:ext>
                </a:extLst>
              </p:cNvPr>
              <p:cNvSpPr txBox="1"/>
              <p:nvPr/>
            </p:nvSpPr>
            <p:spPr>
              <a:xfrm>
                <a:off x="6627234" y="1878008"/>
                <a:ext cx="478866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629928-1DD4-C975-F99C-61C57B70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34" y="1878008"/>
                <a:ext cx="4788663" cy="430887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2D6BF0-4CE8-9830-E256-B44F2914C0F4}"/>
              </a:ext>
            </a:extLst>
          </p:cNvPr>
          <p:cNvCxnSpPr/>
          <p:nvPr/>
        </p:nvCxnSpPr>
        <p:spPr>
          <a:xfrm>
            <a:off x="0" y="177229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C08BDC-31D8-B058-68B7-DB1173F1377F}"/>
              </a:ext>
            </a:extLst>
          </p:cNvPr>
          <p:cNvCxnSpPr>
            <a:cxnSpLocks/>
          </p:cNvCxnSpPr>
          <p:nvPr/>
        </p:nvCxnSpPr>
        <p:spPr>
          <a:xfrm flipV="1">
            <a:off x="5850326" y="1772292"/>
            <a:ext cx="806" cy="45514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3033687" y="55682"/>
                <a:ext cx="612462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𝑫𝒊𝒔𝒄𝒖𝒔𝒔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𝒄𝒐𝒏𝒕𝒊𝒏𝒖𝒊𝒕𝒚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87" y="55682"/>
                <a:ext cx="6124625" cy="809452"/>
              </a:xfrm>
              <a:prstGeom prst="rect">
                <a:avLst/>
              </a:prstGeom>
              <a:blipFill>
                <a:blip r:embed="rId2"/>
                <a:stretch>
                  <a:fillRect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6D98259-3C98-4D40-05C1-CF273523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12" y="1245383"/>
            <a:ext cx="7106376" cy="4703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04E1CE-D643-649E-BD89-01996C9C6255}"/>
                  </a:ext>
                </a:extLst>
              </p:cNvPr>
              <p:cNvSpPr txBox="1"/>
              <p:nvPr/>
            </p:nvSpPr>
            <p:spPr>
              <a:xfrm>
                <a:off x="7078892" y="1664413"/>
                <a:ext cx="1705511" cy="925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04E1CE-D643-649E-BD89-01996C9C6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92" y="1664413"/>
                <a:ext cx="170551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1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25A435-92AA-805D-210C-469DECD3FFDD}"/>
              </a:ext>
            </a:extLst>
          </p:cNvPr>
          <p:cNvSpPr txBox="1"/>
          <p:nvPr/>
        </p:nvSpPr>
        <p:spPr>
          <a:xfrm>
            <a:off x="0" y="0"/>
            <a:ext cx="6205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Discontinuities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35A65B-A17D-055B-85E5-B4606A000E1C}"/>
                  </a:ext>
                </a:extLst>
              </p:cNvPr>
              <p:cNvSpPr txBox="1"/>
              <p:nvPr/>
            </p:nvSpPr>
            <p:spPr>
              <a:xfrm>
                <a:off x="1" y="769441"/>
                <a:ext cx="12191999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Removable Discontinuity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discontinuity at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removable if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can be made continuous by appropriately defining or redefining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Point Discontinuity</a:t>
                </a:r>
              </a:p>
              <a:p>
                <a:pPr lvl="1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Nonremovable</a:t>
                </a:r>
                <a:r>
                  <a:rPr lang="en-US" sz="3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Discontinuity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limit as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does not exist, there is no way to fulfill the continuity test and the discontinuity is nonremovable.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Jump or Infinite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35A65B-A17D-055B-85E5-B4606A000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769441"/>
                <a:ext cx="12191999" cy="5016758"/>
              </a:xfrm>
              <a:prstGeom prst="rect">
                <a:avLst/>
              </a:prstGeom>
              <a:blipFill>
                <a:blip r:embed="rId2"/>
                <a:stretch>
                  <a:fillRect l="-1200" t="-1701" r="-350" b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993156" y="95693"/>
                <a:ext cx="3028073" cy="1125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156" y="95693"/>
                <a:ext cx="3028073" cy="1125757"/>
              </a:xfrm>
              <a:prstGeom prst="rect">
                <a:avLst/>
              </a:prstGeom>
              <a:blipFill>
                <a:blip r:embed="rId2"/>
                <a:stretch>
                  <a:fillRect r="-402" b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4DD9C3D-8C09-336C-F32C-F02988E5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299" y="296038"/>
            <a:ext cx="5786735" cy="58170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F2410E8-83BA-2AFB-CA5A-82A90D38D07B}"/>
              </a:ext>
            </a:extLst>
          </p:cNvPr>
          <p:cNvSpPr/>
          <p:nvPr/>
        </p:nvSpPr>
        <p:spPr>
          <a:xfrm>
            <a:off x="9698805" y="1397285"/>
            <a:ext cx="143838" cy="17466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0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223281" y="1176608"/>
                <a:ext cx="306821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1" y="1176608"/>
                <a:ext cx="3068212" cy="553998"/>
              </a:xfrm>
              <a:prstGeom prst="rect">
                <a:avLst/>
              </a:prstGeom>
              <a:blipFill>
                <a:blip r:embed="rId2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F220157-3E75-5CB7-653F-395770C8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4" y="1920895"/>
            <a:ext cx="3189106" cy="31993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9E09A-D102-7BD9-1848-580B5DA89D37}"/>
              </a:ext>
            </a:extLst>
          </p:cNvPr>
          <p:cNvCxnSpPr/>
          <p:nvPr/>
        </p:nvCxnSpPr>
        <p:spPr>
          <a:xfrm>
            <a:off x="0" y="9863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320E29-5990-ACE7-6BC1-D4E5563867D1}"/>
              </a:ext>
            </a:extLst>
          </p:cNvPr>
          <p:cNvCxnSpPr>
            <a:cxnSpLocks/>
          </p:cNvCxnSpPr>
          <p:nvPr/>
        </p:nvCxnSpPr>
        <p:spPr>
          <a:xfrm flipV="1">
            <a:off x="3816849" y="986319"/>
            <a:ext cx="0" cy="53579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4224F7-158F-9657-97E3-3181613EE597}"/>
              </a:ext>
            </a:extLst>
          </p:cNvPr>
          <p:cNvCxnSpPr>
            <a:cxnSpLocks/>
          </p:cNvCxnSpPr>
          <p:nvPr/>
        </p:nvCxnSpPr>
        <p:spPr>
          <a:xfrm flipV="1">
            <a:off x="8125146" y="986319"/>
            <a:ext cx="0" cy="53579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1E81C7-0522-DD2E-427D-904A083C4D4E}"/>
                  </a:ext>
                </a:extLst>
              </p:cNvPr>
              <p:cNvSpPr txBox="1"/>
              <p:nvPr/>
            </p:nvSpPr>
            <p:spPr>
              <a:xfrm>
                <a:off x="3990987" y="1107505"/>
                <a:ext cx="3836307" cy="543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,[−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1E81C7-0522-DD2E-427D-904A083C4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87" y="1107505"/>
                <a:ext cx="3836307" cy="543354"/>
              </a:xfrm>
              <a:prstGeom prst="rect">
                <a:avLst/>
              </a:prstGeom>
              <a:blipFill>
                <a:blip r:embed="rId4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9F4E718-9EFB-804D-991B-7382F4237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480" y="2263415"/>
            <a:ext cx="3434756" cy="23311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/>
              <p:nvPr/>
            </p:nvSpPr>
            <p:spPr>
              <a:xfrm>
                <a:off x="8371321" y="1127382"/>
                <a:ext cx="3574504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21" y="1127382"/>
                <a:ext cx="3574504" cy="503599"/>
              </a:xfrm>
              <a:prstGeom prst="rect">
                <a:avLst/>
              </a:prstGeom>
              <a:blipFill>
                <a:blip r:embed="rId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60BAA44-08F8-9F08-FCF7-7451C6128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998" y="2263415"/>
            <a:ext cx="3522823" cy="32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9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263317" y="1176608"/>
                <a:ext cx="2927083" cy="956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17" y="1176608"/>
                <a:ext cx="2927083" cy="956672"/>
              </a:xfrm>
              <a:prstGeom prst="rect">
                <a:avLst/>
              </a:prstGeom>
              <a:blipFill>
                <a:blip r:embed="rId2"/>
                <a:stretch>
                  <a:fillRect r="-208" b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9E09A-D102-7BD9-1848-580B5DA89D37}"/>
              </a:ext>
            </a:extLst>
          </p:cNvPr>
          <p:cNvCxnSpPr/>
          <p:nvPr/>
        </p:nvCxnSpPr>
        <p:spPr>
          <a:xfrm>
            <a:off x="0" y="9863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320E29-5990-ACE7-6BC1-D4E5563867D1}"/>
              </a:ext>
            </a:extLst>
          </p:cNvPr>
          <p:cNvCxnSpPr>
            <a:cxnSpLocks/>
          </p:cNvCxnSpPr>
          <p:nvPr/>
        </p:nvCxnSpPr>
        <p:spPr>
          <a:xfrm flipV="1">
            <a:off x="6005245" y="1027415"/>
            <a:ext cx="0" cy="53579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/>
              <p:nvPr/>
            </p:nvSpPr>
            <p:spPr>
              <a:xfrm>
                <a:off x="7820091" y="1176608"/>
                <a:ext cx="2848729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p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091" y="1176608"/>
                <a:ext cx="2848729" cy="923394"/>
              </a:xfrm>
              <a:prstGeom prst="rect">
                <a:avLst/>
              </a:prstGeom>
              <a:blipFill>
                <a:blip r:embed="rId3"/>
                <a:stretch>
                  <a:fillRect r="-428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98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36989" y="-80651"/>
            <a:ext cx="11918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10)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Find the constant of a such that the function is continuous for all real numbers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99E09A-D102-7BD9-1848-580B5DA89D37}"/>
              </a:ext>
            </a:extLst>
          </p:cNvPr>
          <p:cNvCxnSpPr/>
          <p:nvPr/>
        </p:nvCxnSpPr>
        <p:spPr>
          <a:xfrm>
            <a:off x="0" y="126188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/>
              <p:nvPr/>
            </p:nvSpPr>
            <p:spPr>
              <a:xfrm>
                <a:off x="196666" y="1423188"/>
                <a:ext cx="5385257" cy="12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en-US" sz="3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kumimoji="0" lang="en-US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22C3A-A186-E4CB-CBDD-110C4BB2A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66" y="1423188"/>
                <a:ext cx="5385257" cy="1235788"/>
              </a:xfrm>
              <a:prstGeom prst="rect">
                <a:avLst/>
              </a:prstGeom>
              <a:blipFill>
                <a:blip r:embed="rId2"/>
                <a:stretch>
                  <a:fillRect b="-5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72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471" y="35959"/>
            <a:ext cx="5210834" cy="7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One-Sided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/>
              <p:nvPr/>
            </p:nvSpPr>
            <p:spPr>
              <a:xfrm>
                <a:off x="163052" y="3180159"/>
                <a:ext cx="3448060" cy="8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2" y="3180159"/>
                <a:ext cx="3448060" cy="899285"/>
              </a:xfrm>
              <a:prstGeom prst="rect">
                <a:avLst/>
              </a:prstGeom>
              <a:blipFill>
                <a:blip r:embed="rId2"/>
                <a:stretch>
                  <a:fillRect b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29D322-F67B-C748-9DE7-561DA2FC9CA5}"/>
                  </a:ext>
                </a:extLst>
              </p:cNvPr>
              <p:cNvSpPr txBox="1"/>
              <p:nvPr/>
            </p:nvSpPr>
            <p:spPr>
              <a:xfrm>
                <a:off x="163052" y="886903"/>
                <a:ext cx="3448060" cy="881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29D322-F67B-C748-9DE7-561DA2FC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2" y="886903"/>
                <a:ext cx="3448060" cy="881010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F21848-FF91-7E56-0B00-B60723ACC41C}"/>
                  </a:ext>
                </a:extLst>
              </p:cNvPr>
              <p:cNvSpPr txBox="1"/>
              <p:nvPr/>
            </p:nvSpPr>
            <p:spPr>
              <a:xfrm>
                <a:off x="163052" y="1891531"/>
                <a:ext cx="521083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Limit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equal to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from the left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F21848-FF91-7E56-0B00-B60723ACC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2" y="1891531"/>
                <a:ext cx="5210835" cy="1077218"/>
              </a:xfrm>
              <a:prstGeom prst="rect">
                <a:avLst/>
              </a:prstGeom>
              <a:blipFill>
                <a:blip r:embed="rId4"/>
                <a:stretch>
                  <a:fillRect l="-3158" t="-7345" b="-2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5C16CB-5175-79FC-11C3-6D2384B5FF04}"/>
                  </a:ext>
                </a:extLst>
              </p:cNvPr>
              <p:cNvSpPr txBox="1"/>
              <p:nvPr/>
            </p:nvSpPr>
            <p:spPr>
              <a:xfrm>
                <a:off x="163052" y="4290854"/>
                <a:ext cx="521083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Limit of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equal to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from the right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5C16CB-5175-79FC-11C3-6D2384B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52" y="4290854"/>
                <a:ext cx="5210835" cy="1077218"/>
              </a:xfrm>
              <a:prstGeom prst="rect">
                <a:avLst/>
              </a:prstGeom>
              <a:blipFill>
                <a:blip r:embed="rId5"/>
                <a:stretch>
                  <a:fillRect l="-3158" t="-7345" r="-3626" b="-2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F7ED3BC-5A34-CAA4-32E8-9BA23C371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933" y="1612266"/>
            <a:ext cx="5902744" cy="3633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2D61577-195D-4EF5-88BC-F9BDD896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471" y="35959"/>
            <a:ext cx="5210834" cy="56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Existence of a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/>
              <p:nvPr/>
            </p:nvSpPr>
            <p:spPr>
              <a:xfrm>
                <a:off x="7037542" y="2074193"/>
                <a:ext cx="3448060" cy="8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19172B-8382-555D-290D-2699A760B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542" y="2074193"/>
                <a:ext cx="3448060" cy="899285"/>
              </a:xfrm>
              <a:prstGeom prst="rect">
                <a:avLst/>
              </a:prstGeom>
              <a:blipFill>
                <a:blip r:embed="rId2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29D322-F67B-C748-9DE7-561DA2FC9CA5}"/>
                  </a:ext>
                </a:extLst>
              </p:cNvPr>
              <p:cNvSpPr txBox="1"/>
              <p:nvPr/>
            </p:nvSpPr>
            <p:spPr>
              <a:xfrm>
                <a:off x="1724091" y="2130439"/>
                <a:ext cx="3448060" cy="8810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29D322-F67B-C748-9DE7-561DA2FC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091" y="2130439"/>
                <a:ext cx="3448060" cy="881010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3347C8-3FFE-5C17-73BF-F8353F213AB8}"/>
                  </a:ext>
                </a:extLst>
              </p:cNvPr>
              <p:cNvSpPr txBox="1"/>
              <p:nvPr/>
            </p:nvSpPr>
            <p:spPr>
              <a:xfrm>
                <a:off x="141871" y="750754"/>
                <a:ext cx="1177101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be a function and let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be real numbers. The limit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approaches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if and only if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3347C8-3FFE-5C17-73BF-F8353F21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1" y="750754"/>
                <a:ext cx="11771014" cy="1323439"/>
              </a:xfrm>
              <a:prstGeom prst="rect">
                <a:avLst/>
              </a:prstGeom>
              <a:blipFill>
                <a:blip r:embed="rId4"/>
                <a:stretch>
                  <a:fillRect l="-1864" t="-8756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66C2A5C-7ADD-CB13-7999-2801CF8F241F}"/>
              </a:ext>
            </a:extLst>
          </p:cNvPr>
          <p:cNvSpPr txBox="1"/>
          <p:nvPr/>
        </p:nvSpPr>
        <p:spPr>
          <a:xfrm>
            <a:off x="5172151" y="2130439"/>
            <a:ext cx="1905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D17DE-6FB8-D7B7-CCFF-4A15CEF5C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488" y="3067695"/>
            <a:ext cx="5049747" cy="31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5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02D61577-195D-4EF5-88BC-F9BDD89657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22" y="0"/>
                <a:ext cx="12192000" cy="899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8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Continuity</a:t>
                </a:r>
                <a:r>
                  <a:rPr lang="en-US" alt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 A function </a:t>
                </a:r>
                <a14:m>
                  <m:oMath xmlns:m="http://schemas.openxmlformats.org/officeDocument/2006/math"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𝒄𝒐𝒏𝒕𝒊𝒏𝒖𝒐𝒖𝒔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𝒂𝒕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48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if the following conditions are met:</a:t>
                </a:r>
                <a:endParaRPr lang="en-US" altLang="en-US" sz="48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02D61577-195D-4EF5-88BC-F9BDD8965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22" y="0"/>
                <a:ext cx="12192000" cy="899285"/>
              </a:xfrm>
              <a:prstGeom prst="rect">
                <a:avLst/>
              </a:prstGeom>
              <a:blipFill>
                <a:blip r:embed="rId2"/>
                <a:stretch>
                  <a:fillRect l="-2350" t="-15541" r="-1850" b="-1141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332013-9AD4-CA80-4682-5F21F6BE00C8}"/>
                  </a:ext>
                </a:extLst>
              </p:cNvPr>
              <p:cNvSpPr txBox="1"/>
              <p:nvPr/>
            </p:nvSpPr>
            <p:spPr>
              <a:xfrm>
                <a:off x="467475" y="1679845"/>
                <a:ext cx="4695289" cy="3885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𝒊𝒔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𝒅𝒆𝒇𝒊𝒏𝒆𝒅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lim>
                        </m:limLow>
                      </m:fName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𝒆𝒙𝒊𝒔𝒕𝒔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lim>
                        </m:limLow>
                      </m:fName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332013-9AD4-CA80-4682-5F21F6BE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75" y="1679845"/>
                <a:ext cx="4695289" cy="3885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D40DACE-055A-5AD6-E412-7FDF2521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82" y="1724299"/>
            <a:ext cx="6153443" cy="37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6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02D61577-195D-4EF5-88BC-F9BDD89657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2192000" cy="3714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Continuity on a Closed Interval</a:t>
                </a:r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 A function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is continuous on the closed interval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if it is continuous on  the open interval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and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𝒂𝒏𝒅</m:t>
                          </m:r>
                          <m:r>
                            <a:rPr lang="en-US" alt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b="0" i="0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alt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altLang="en-US" b="1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is continuous from the right at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and continuous from the left at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02D61577-195D-4EF5-88BC-F9BDD8965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12192000" cy="3714750"/>
              </a:xfrm>
              <a:prstGeom prst="rect">
                <a:avLst/>
              </a:prstGeom>
              <a:blipFill>
                <a:blip r:embed="rId2"/>
                <a:stretch>
                  <a:fillRect l="-1350" t="-2135" r="-4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DB3D6A5-9A4C-D210-A14C-A737269F7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36" y="3205221"/>
            <a:ext cx="5219728" cy="29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9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D3CBFD8-A6E9-63C0-D029-049DDC2F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303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1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D3CBFD8-A6E9-63C0-D029-049DDC2F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303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58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D3CBFD8-A6E9-63C0-D029-049DDC2F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303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106327" y="95693"/>
            <a:ext cx="1486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90" y="264969"/>
                <a:ext cx="4841710" cy="43088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90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58216-DB73-6CD1-EC9C-D76E4670370E}"/>
              </a:ext>
            </a:extLst>
          </p:cNvPr>
          <p:cNvSpPr txBox="1"/>
          <p:nvPr/>
        </p:nvSpPr>
        <p:spPr>
          <a:xfrm>
            <a:off x="0" y="-3032"/>
            <a:ext cx="148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/>
              <p:nvPr/>
            </p:nvSpPr>
            <p:spPr>
              <a:xfrm>
                <a:off x="557360" y="643299"/>
                <a:ext cx="5109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398004-FB0A-51A6-0A87-90A8906BF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0" y="643299"/>
                <a:ext cx="5109411" cy="430887"/>
              </a:xfrm>
              <a:prstGeom prst="rect">
                <a:avLst/>
              </a:prstGeom>
              <a:blipFill>
                <a:blip r:embed="rId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B0E2607-9529-7B3C-6871-B8F13E871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293" y="766409"/>
            <a:ext cx="5524707" cy="5229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DD22D9-BB2B-330F-3A73-A6B8630EBC6C}"/>
                  </a:ext>
                </a:extLst>
              </p:cNvPr>
              <p:cNvSpPr txBox="1"/>
              <p:nvPr/>
            </p:nvSpPr>
            <p:spPr>
              <a:xfrm>
                <a:off x="557360" y="2463542"/>
                <a:ext cx="5109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DD22D9-BB2B-330F-3A73-A6B8630EB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0" y="2463542"/>
                <a:ext cx="5109412" cy="430887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9D6E6E-6E3B-C508-C0CC-6CA88C5DE1EB}"/>
                  </a:ext>
                </a:extLst>
              </p:cNvPr>
              <p:cNvSpPr txBox="1"/>
              <p:nvPr/>
            </p:nvSpPr>
            <p:spPr>
              <a:xfrm>
                <a:off x="557360" y="4263237"/>
                <a:ext cx="4841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𝒄𝒐𝒏𝒕𝒊𝒏𝒖𝒐𝒖𝒔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9D6E6E-6E3B-C508-C0CC-6CA88C5DE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0" y="4263237"/>
                <a:ext cx="4841710" cy="430887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8810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436</Words>
  <Application>Microsoft Office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3</cp:revision>
  <dcterms:created xsi:type="dcterms:W3CDTF">2022-12-28T03:08:26Z</dcterms:created>
  <dcterms:modified xsi:type="dcterms:W3CDTF">2023-01-13T02:02:32Z</dcterms:modified>
</cp:coreProperties>
</file>